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41" r:id="rId24"/>
    <p:sldId id="330" r:id="rId25"/>
    <p:sldId id="307" r:id="rId26"/>
    <p:sldId id="304" r:id="rId27"/>
    <p:sldId id="306" r:id="rId28"/>
    <p:sldId id="312" r:id="rId29"/>
    <p:sldId id="319" r:id="rId30"/>
    <p:sldId id="328" r:id="rId31"/>
    <p:sldId id="333" r:id="rId32"/>
    <p:sldId id="313" r:id="rId33"/>
    <p:sldId id="331" r:id="rId34"/>
    <p:sldId id="332" r:id="rId35"/>
    <p:sldId id="324" r:id="rId36"/>
    <p:sldId id="325" r:id="rId37"/>
    <p:sldId id="329" r:id="rId38"/>
    <p:sldId id="334" r:id="rId39"/>
    <p:sldId id="335" r:id="rId40"/>
    <p:sldId id="336" r:id="rId41"/>
    <p:sldId id="318" r:id="rId42"/>
    <p:sldId id="337" r:id="rId43"/>
    <p:sldId id="338" r:id="rId44"/>
    <p:sldId id="339" r:id="rId45"/>
    <p:sldId id="340" r:id="rId46"/>
    <p:sldId id="314" r:id="rId47"/>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7532" autoAdjust="0"/>
  </p:normalViewPr>
  <p:slideViewPr>
    <p:cSldViewPr>
      <p:cViewPr varScale="1">
        <p:scale>
          <a:sx n="56" d="100"/>
          <a:sy n="56" d="100"/>
        </p:scale>
        <p:origin x="1968" y="5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fähigkkeit beizubringen räumliche objekte erkennen zu können und anhand dieser Entscheidungen zu treffen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besitzt 9 unbekannte</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an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extrinsischen Kameraparameter werden bezüglich einer Kamera zur anderen bestimmt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0"/>
            <a:endParaRPr lang="de-DE" sz="1200" kern="1200" dirty="0">
              <a:solidFill>
                <a:schemeClr val="tx1"/>
              </a:solidFill>
              <a:effectLst/>
              <a:latin typeface="Arial" charset="0"/>
              <a:ea typeface="ＭＳ Ｐゴシック" pitchFamily="-112" charset="-128"/>
              <a:cs typeface="+mn-cs"/>
            </a:endParaRP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(Vllt hier kurz das Geogebramodell aufzeigen)(30 sec nicht mehr!!)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erstes kommt die Bildaufnahme:</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beiden Kameras wurden in einem externen Programm einzeln kalibriert um so die intrinsnschen Kameraparameter zu erhalten.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wurden Bilder der Szene aufgenommen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Zurück zum Algorithmus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Bildanalyse startet der Szenenenrekonstruktionsalgorithmus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dieses Verfahren muss F bekannt sein und die Epipole eine eindeutige Lösung erbringen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(Umriss des Verfahrens in die Zusatzfolien)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Im Algorithmus wurde ein lineares Triangulierungsverfahren nach Hartley and Zisserman verwendet.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Im fogenden wurde der Algororithmus noch auf Bilder unterschiedlicher Auflösung angewandt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Veranderung der Auosung kann auch eine Anderung der Seitenverhaltnisse mit einschließen. Andert sich das Seitenverhaltnis so wird der Bereich der lichtempndlichen Flache auf dem Sensor beschrankt</a:t>
            </a:r>
          </a:p>
          <a:p>
            <a:pPr lvl="0"/>
            <a:r>
              <a:rPr lang="de-DE" sz="1200" kern="1200" dirty="0">
                <a:solidFill>
                  <a:schemeClr val="tx1"/>
                </a:solidFill>
                <a:effectLst/>
                <a:latin typeface="Arial" charset="0"/>
                <a:ea typeface="ＭＳ Ｐゴシック" pitchFamily="-112" charset="-128"/>
                <a:cs typeface="+mn-cs"/>
              </a:rPr>
              <a:t>Wird nun die Auflösung einer Kamera verändert, welche Auswirkungen hat das auf den Szenenrekonstruktionsalgorithmus???</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anderen Koordinatensysteme bleiben gleich</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der Auflösung ändert sich die Anzahl und die Größe der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Unterschiedliche K haben keine Auswirkung</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Drohnen zur Landvermessung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Drohnen sind häufig mit zwei unterschiedlichen Kameras ausgestattet, beispielsweise infrarot und RGB somit wäre eine instantane Szenenrekonstruktion durch die Bilder beider Kameras möglich, einsparnis bei der beschaffung teurer Hardware.</a:t>
            </a:r>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Kurz anreißen der Funktion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Solche Anwendugen basieren auf der sogenannten Szenenrekonstruktion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Szenenrekonstruktion wird die 3D Tiefeninformation aus durch Kameras aufgenommenen 2D-Bilddaten rekonstruktiert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Bildtiefe aus einem Bild nicht erkennabr ist, wurde in dieser Arbeit mit stereoskopischen Aufnahmen gearbeitet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Anwendung findet dies beispielsweise bei Drohenen welche oft zwei verschiedene Kameras haben.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eine hochauflösende RGB Kamera und infrarotkamera für Tiefenmessungen mit meist deutlich niedrigeren Auflösung</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Könnten die Szene instantan mit beiden Kamerabildern rekonstruiert werden, wird die nachbearbeitung und das von hand mappen erleichtert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Talks: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Aufbau des Algoroithmus an einem selbst erstellen Beispiels.</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Vereinfacht gesprochen entsteht das Abbild eines der abgebildeten Eckpunkte indem eine Verbindungsgerade von eben diesem Punktmit dem Kamerazetrum C 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entstehende Schnittpunkt mit der Bildebene bildet den Bildpunkt.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Translation C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zeta und wird in der Matrix K_0 fesgehalten. </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des bildes erklären, danach 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Matrix T beinhaltet eine Transformation der Matrixeinheiten in die Pixeleinheiten des Sensorkoordiantensystemsmit k_x und k_y und die Verschiebung des Ursprungs in eine der Ecken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Zusammen ergeben sie die Kameramatrix K</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 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informationen von P und P‘ sind in F enthalten.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Vektoren welche F und F^T Null werden lassen bilden die Epipole.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Gleichungen unten rechts sagen aus das wenn F bekannt ist die jeweiligen Eipolarlinien zu Bildpunkten bestimmt werden können.</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Algorithmus wurde zuerst anhand eines synthetischen Beispiels implementiert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Quader wurde mathematisch auf die Bildebenen zweier beliebig platzierter Kameras projiziert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s/_rels/slide3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4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0" y="1273546"/>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grpSp>
        <p:nvGrpSpPr>
          <p:cNvPr id="9" name="Group 8">
            <a:extLst>
              <a:ext uri="{FF2B5EF4-FFF2-40B4-BE49-F238E27FC236}">
                <a16:creationId xmlns:a16="http://schemas.microsoft.com/office/drawing/2014/main" id="{04C417DC-93F1-4564-86AC-57EE50C37BE5}"/>
              </a:ext>
            </a:extLst>
          </p:cNvPr>
          <p:cNvGrpSpPr/>
          <p:nvPr/>
        </p:nvGrpSpPr>
        <p:grpSpPr>
          <a:xfrm>
            <a:off x="231238" y="1955560"/>
            <a:ext cx="8681524" cy="3348164"/>
            <a:chOff x="179512" y="1936442"/>
            <a:chExt cx="8681524" cy="3348164"/>
          </a:xfrm>
        </p:grpSpPr>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pic>
          <p:nvPicPr>
            <p:cNvPr id="2" name="Picture 1">
              <a:extLst>
                <a:ext uri="{FF2B5EF4-FFF2-40B4-BE49-F238E27FC236}">
                  <a16:creationId xmlns:a16="http://schemas.microsoft.com/office/drawing/2014/main" id="{A292117A-C22D-452D-97E2-F31E72AE5619}"/>
                </a:ext>
              </a:extLst>
            </p:cNvPr>
            <p:cNvPicPr>
              <a:picLocks noChangeAspect="1"/>
            </p:cNvPicPr>
            <p:nvPr/>
          </p:nvPicPr>
          <p:blipFill>
            <a:blip r:embed="rId9"/>
            <a:stretch>
              <a:fillRect/>
            </a:stretch>
          </p:blipFill>
          <p:spPr>
            <a:xfrm>
              <a:off x="2699792" y="2614151"/>
              <a:ext cx="2377050" cy="1254400"/>
            </a:xfrm>
            <a:prstGeom prst="rect">
              <a:avLst/>
            </a:prstGeom>
          </p:spPr>
        </p:pic>
        <p:pic>
          <p:nvPicPr>
            <p:cNvPr id="5" name="Picture 4">
              <a:extLst>
                <a:ext uri="{FF2B5EF4-FFF2-40B4-BE49-F238E27FC236}">
                  <a16:creationId xmlns:a16="http://schemas.microsoft.com/office/drawing/2014/main" id="{634D1B5E-92A6-4F34-A6A0-31842CB6995C}"/>
                </a:ext>
              </a:extLst>
            </p:cNvPr>
            <p:cNvPicPr>
              <a:picLocks noChangeAspect="1"/>
            </p:cNvPicPr>
            <p:nvPr/>
          </p:nvPicPr>
          <p:blipFill>
            <a:blip r:embed="rId10"/>
            <a:stretch>
              <a:fillRect/>
            </a:stretch>
          </p:blipFill>
          <p:spPr>
            <a:xfrm>
              <a:off x="5062530" y="2584206"/>
              <a:ext cx="1614600" cy="1444800"/>
            </a:xfrm>
            <a:prstGeom prst="rect">
              <a:avLst/>
            </a:prstGeom>
          </p:spPr>
        </p:pic>
        <p:pic>
          <p:nvPicPr>
            <p:cNvPr id="3" name="Picture 2">
              <a:extLst>
                <a:ext uri="{FF2B5EF4-FFF2-40B4-BE49-F238E27FC236}">
                  <a16:creationId xmlns:a16="http://schemas.microsoft.com/office/drawing/2014/main" id="{801A6842-9E67-47BD-A600-4A80DFFB6D72}"/>
                </a:ext>
              </a:extLst>
            </p:cNvPr>
            <p:cNvPicPr>
              <a:picLocks noChangeAspect="1"/>
            </p:cNvPicPr>
            <p:nvPr/>
          </p:nvPicPr>
          <p:blipFill>
            <a:blip r:embed="rId11"/>
            <a:stretch>
              <a:fillRect/>
            </a:stretch>
          </p:blipFill>
          <p:spPr>
            <a:xfrm>
              <a:off x="3118424" y="3855902"/>
              <a:ext cx="2780700" cy="1388800"/>
            </a:xfrm>
            <a:prstGeom prst="rect">
              <a:avLst/>
            </a:prstGeom>
          </p:spPr>
        </p:pic>
      </p:grpSp>
      <p:pic>
        <p:nvPicPr>
          <p:cNvPr id="7" name="Picture 6">
            <a:extLst>
              <a:ext uri="{FF2B5EF4-FFF2-40B4-BE49-F238E27FC236}">
                <a16:creationId xmlns:a16="http://schemas.microsoft.com/office/drawing/2014/main" id="{A499F9C3-39FB-45B4-9CFF-2948E41914A4}"/>
              </a:ext>
            </a:extLst>
          </p:cNvPr>
          <p:cNvPicPr>
            <a:picLocks noChangeAspect="1"/>
          </p:cNvPicPr>
          <p:nvPr/>
        </p:nvPicPr>
        <p:blipFill>
          <a:blip r:embed="rId12"/>
          <a:stretch>
            <a:fillRect/>
          </a:stretch>
        </p:blipFill>
        <p:spPr>
          <a:xfrm>
            <a:off x="5065541" y="3084599"/>
            <a:ext cx="134550" cy="257600"/>
          </a:xfrm>
          <a:prstGeom prst="rect">
            <a:avLst/>
          </a:prstGeom>
        </p:spPr>
      </p:pic>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2994</Words>
  <Application>Microsoft Office PowerPoint</Application>
  <PresentationFormat>On-screen Show (4:3)</PresentationFormat>
  <Paragraphs>609</Paragraphs>
  <Slides>46</Slides>
  <Notes>46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611</cp:revision>
  <dcterms:created xsi:type="dcterms:W3CDTF">2010-09-08T11:07:37Z</dcterms:created>
  <dcterms:modified xsi:type="dcterms:W3CDTF">2018-06-30T13:14:43Z</dcterms:modified>
</cp:coreProperties>
</file>